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76" r:id="rId4"/>
    <p:sldId id="263" r:id="rId5"/>
    <p:sldId id="258" r:id="rId6"/>
    <p:sldId id="259" r:id="rId7"/>
    <p:sldId id="260" r:id="rId8"/>
    <p:sldId id="261" r:id="rId9"/>
    <p:sldId id="262" r:id="rId10"/>
    <p:sldId id="266" r:id="rId11"/>
    <p:sldId id="272" r:id="rId12"/>
    <p:sldId id="274" r:id="rId13"/>
    <p:sldId id="275" r:id="rId14"/>
    <p:sldId id="270" r:id="rId15"/>
    <p:sldId id="271" r:id="rId16"/>
    <p:sldId id="273" r:id="rId1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402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12828A-03C7-48BD-9576-CC18287F59C4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DCE683-A126-401D-A697-F8BFC131A7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6149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28262B0-A482-4DF0-AA0E-BD79714CEFD0}" type="slidenum">
              <a:rPr lang="fr-FR"/>
              <a:pPr/>
              <a:t>10</a:t>
            </a:fld>
            <a:endParaRPr lang="fr-FR"/>
          </a:p>
        </p:txBody>
      </p:sp>
      <p:sp>
        <p:nvSpPr>
          <p:cNvPr id="512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93738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12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6360" y="4342535"/>
            <a:ext cx="5486681" cy="41145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28262B0-A482-4DF0-AA0E-BD79714CEFD0}" type="slidenum">
              <a:rPr lang="fr-FR"/>
              <a:pPr/>
              <a:t>11</a:t>
            </a:fld>
            <a:endParaRPr lang="fr-FR"/>
          </a:p>
        </p:txBody>
      </p:sp>
      <p:sp>
        <p:nvSpPr>
          <p:cNvPr id="512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93738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12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6360" y="4342535"/>
            <a:ext cx="5486681" cy="41145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28262B0-A482-4DF0-AA0E-BD79714CEFD0}" type="slidenum">
              <a:rPr lang="fr-FR"/>
              <a:pPr/>
              <a:t>12</a:t>
            </a:fld>
            <a:endParaRPr lang="fr-FR"/>
          </a:p>
        </p:txBody>
      </p:sp>
      <p:sp>
        <p:nvSpPr>
          <p:cNvPr id="512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93738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12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6360" y="4342535"/>
            <a:ext cx="5486681" cy="41145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28262B0-A482-4DF0-AA0E-BD79714CEFD0}" type="slidenum">
              <a:rPr lang="fr-FR"/>
              <a:pPr/>
              <a:t>13</a:t>
            </a:fld>
            <a:endParaRPr lang="fr-FR"/>
          </a:p>
        </p:txBody>
      </p:sp>
      <p:sp>
        <p:nvSpPr>
          <p:cNvPr id="512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93738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12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6360" y="4342535"/>
            <a:ext cx="5486681" cy="41145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Modifiez le style des sous-titres du masque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fr-FR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Connecteur droit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riangle isocè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Connecteur droit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13" name="Espace réservé du contenu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5" name="Connecteur droit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Connecteur droit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Espace réservé du contenu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fr-FR" smtClean="0"/>
              <a:t>Cliquez sur l'icône pour ajouter une image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Modifiez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3A27807-3FF7-485F-AD87-2F29661828E3}" type="datetimeFigureOut">
              <a:rPr lang="fr-FR" smtClean="0"/>
              <a:t>15/10/2012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28" name="Connecteur droit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Connecteur droit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Triangle isocè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4800" b="1" dirty="0" err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Observ’Indus</a:t>
            </a:r>
            <a:r>
              <a:rPr lang="fr-FR" sz="48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</a:t>
            </a:r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(</a:t>
            </a:r>
            <a:r>
              <a:rPr lang="fr-FR" b="1" dirty="0" err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HiLaL</a:t>
            </a:r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)</a:t>
            </a:r>
            <a:endParaRPr lang="fr-FR" b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6798"/>
          </a:xfrm>
        </p:spPr>
        <p:txBody>
          <a:bodyPr>
            <a:normAutofit fontScale="70000" lnSpcReduction="20000"/>
          </a:bodyPr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FELIZARD Cédric / GUENNICH Ismail /</a:t>
            </a:r>
          </a:p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JALOUZET Jérémie / WORMSER Nicolas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699792" y="445314"/>
            <a:ext cx="6253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i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Présentation de projet IF16 – 1</a:t>
            </a:r>
            <a:r>
              <a:rPr lang="fr-FR" sz="2400" b="1" i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5</a:t>
            </a:r>
            <a:r>
              <a:rPr lang="fr-FR" sz="2400" b="1" i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 Octobre 2012</a:t>
            </a:r>
            <a:endParaRPr lang="fr-FR" sz="2400" b="1" i="1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pic>
        <p:nvPicPr>
          <p:cNvPr id="5" name="Picture 2" descr="C:\Users\Jeremie\Desktop\logo_ut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60648"/>
            <a:ext cx="1965325" cy="79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Jeremie\Desktop\observindushom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268760"/>
            <a:ext cx="3139199" cy="2052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1027" name="Picture 3" descr="C:\Users\Jeremie\Desktop\observindusmesinfo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193" y="1268760"/>
            <a:ext cx="3139198" cy="2052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49164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Mots-clés (tags)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457200" y="1219200"/>
            <a:ext cx="8229600" cy="49377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Mots-clés classés dans différentes </a:t>
            </a:r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catégories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qui caractérisent l’entreprise :</a:t>
            </a:r>
          </a:p>
          <a:p>
            <a:pPr lvl="1"/>
            <a:r>
              <a:rPr lang="fr-FR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Domaine d’activité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déchets, textile, …</a:t>
            </a:r>
          </a:p>
          <a:p>
            <a:pPr lvl="1"/>
            <a:r>
              <a:rPr lang="fr-FR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Risques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: pollution des eaux, pollution de l’air, nucléaire, …</a:t>
            </a:r>
          </a:p>
          <a:p>
            <a:pPr lvl="1"/>
            <a:r>
              <a:rPr lang="fr-FR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Produit/Service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: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vêtements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recyclage, …</a:t>
            </a:r>
          </a:p>
          <a:p>
            <a:pPr lvl="1"/>
            <a:r>
              <a:rPr lang="fr-FR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Divers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: innovant, communautaire, …</a:t>
            </a:r>
          </a:p>
          <a:p>
            <a:pPr lvl="1"/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chaque catégorie est associé un </a:t>
            </a:r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 couleur</a:t>
            </a:r>
          </a:p>
          <a:p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Attribution des tags </a:t>
            </a:r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lorsque l’entreprise s’inscrit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avec 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modification 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possible plus tard</a:t>
            </a:r>
            <a:endParaRPr lang="fr-FR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206384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Mots-clés (tags)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457200" y="1219200"/>
            <a:ext cx="8229600" cy="49377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Catégories fixes définies, mais ajout de nouveaux tags possible</a:t>
            </a:r>
          </a:p>
          <a:p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Modération des nouveaux tags ajoutés par les visiteurs</a:t>
            </a:r>
          </a:p>
          <a:p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Modération des tags associés</a:t>
            </a:r>
          </a:p>
          <a:p>
            <a:pPr marL="0" indent="0">
              <a:buNone/>
            </a:pP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aux entreprises par les visiteurs</a:t>
            </a:r>
          </a:p>
          <a:p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Nuage de tags disponible</a:t>
            </a:r>
          </a:p>
          <a:p>
            <a:pPr marL="0" indent="0">
              <a:buNone/>
            </a:pP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pour la recherche d’entreprises</a:t>
            </a:r>
            <a:endParaRPr lang="fr-FR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3429000"/>
            <a:ext cx="3317760" cy="248858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505379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Coopération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457200" y="1219200"/>
            <a:ext cx="8229600" cy="49377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Visualiser ce qui sort et ce qui rentre dans une entreprise en cliquant dessus sur la carte :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Matières premières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Déchets de l’entreprise</a:t>
            </a:r>
          </a:p>
          <a:p>
            <a:pPr marL="274320" lvl="1" indent="0">
              <a:buNone/>
            </a:pPr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74320" lvl="1" indent="0">
              <a:buNone/>
            </a:pPr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Demander un partenariat/une coopération avec une autre entreprise en sélectionnant un objet :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Remplir un formulaire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Soumettre la demande de partenariat/coopération</a:t>
            </a:r>
          </a:p>
          <a:p>
            <a:pPr lvl="1"/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397996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Coopération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457200" y="1219200"/>
            <a:ext cx="8229600" cy="49377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Filtres </a:t>
            </a:r>
            <a:r>
              <a:rPr lang="fr-FR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sur la carte</a:t>
            </a:r>
          </a:p>
          <a:p>
            <a:pPr lvl="1"/>
            <a:r>
              <a:rPr lang="fr-FR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Afficher les clients (flèches sortantes)</a:t>
            </a:r>
          </a:p>
          <a:p>
            <a:pPr lvl="1"/>
            <a:r>
              <a:rPr lang="fr-FR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Afficher les fournisseurs (flèches entrantes)</a:t>
            </a:r>
          </a:p>
          <a:p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Commentaires, en cliquant sur une icône de la carte :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 des particuliers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 des entreprises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Modérés par un administrateur, et rendus publics si validés</a:t>
            </a:r>
          </a:p>
        </p:txBody>
      </p:sp>
    </p:spTree>
    <p:extLst>
      <p:ext uri="{BB962C8B-B14F-4D97-AF65-F5344CB8AC3E}">
        <p14:creationId xmlns:p14="http://schemas.microsoft.com/office/powerpoint/2010/main" val="757823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Jeremie\Desktop\observindushom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268760"/>
            <a:ext cx="7710316" cy="50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Maquette : accueil (particuliers)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006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Jeremie\Desktop\observindusmesinfo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254266"/>
            <a:ext cx="7710313" cy="50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Maquette : accueil (entreprises)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7889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Merci de votre attention !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sz="quarter" idx="1"/>
          </p:nvPr>
        </p:nvSpPr>
        <p:spPr>
          <a:xfrm>
            <a:off x="457200" y="1219199"/>
            <a:ext cx="8229600" cy="4979129"/>
          </a:xfrm>
        </p:spPr>
        <p:txBody>
          <a:bodyPr>
            <a:normAutofit/>
          </a:bodyPr>
          <a:lstStyle/>
          <a:p>
            <a:r>
              <a:rPr lang="fr-FR" sz="2800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 vous avez des questions</a:t>
            </a:r>
            <a:r>
              <a:rPr lang="fr-FR" sz="28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n’hésitez pas à les poser…</a:t>
            </a:r>
            <a:endParaRPr lang="fr-FR" sz="2800" b="1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pic>
        <p:nvPicPr>
          <p:cNvPr id="10" name="Picture 2" descr="C:\Users\Jeremie\Desktop\observindushom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3" y="2924944"/>
            <a:ext cx="3139199" cy="2052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pic>
        <p:nvPicPr>
          <p:cNvPr id="11" name="Picture 3" descr="C:\Users\Jeremie\Desktop\observindusmesinfos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192" y="2924944"/>
            <a:ext cx="3139198" cy="2052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402700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Le besoin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>
            <a:normAutofit/>
          </a:bodyPr>
          <a:lstStyle/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Manque d’informations 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sur les entreprises innovantes</a:t>
            </a:r>
          </a:p>
          <a:p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Manque dans la collaboration 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entre ces entreprises</a:t>
            </a:r>
            <a:endParaRPr lang="fr-FR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Intérêt pour 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  <a:p>
            <a:pPr lvl="1"/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entreprises</a:t>
            </a:r>
          </a:p>
          <a:p>
            <a:pPr lvl="1"/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habitants de l’Aube</a:t>
            </a:r>
          </a:p>
        </p:txBody>
      </p:sp>
    </p:spTree>
    <p:extLst>
      <p:ext uri="{BB962C8B-B14F-4D97-AF65-F5344CB8AC3E}">
        <p14:creationId xmlns:p14="http://schemas.microsoft.com/office/powerpoint/2010/main" val="386355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Objectifs du projet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Réaliser un catalogue </a:t>
            </a:r>
            <a:r>
              <a:rPr lang="fr-FR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 entreprises innovantes</a:t>
            </a:r>
          </a:p>
          <a:p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Mettre en </a:t>
            </a:r>
            <a:r>
              <a:rPr lang="fr-FR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relation </a:t>
            </a:r>
            <a:r>
              <a:rPr lang="fr-FR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 entreprises, 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créer des partenariats, …</a:t>
            </a:r>
            <a:endParaRPr lang="fr-FR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Développer et promouvoir 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les activités du</a:t>
            </a:r>
          </a:p>
          <a:p>
            <a:pPr marL="0" indent="0">
              <a:buNone/>
            </a:pPr>
            <a:r>
              <a:rPr lang="fr-FR" i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i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Club d’Ecologie Industrielle de l’Aube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(CEIA)</a:t>
            </a:r>
          </a:p>
          <a:p>
            <a:pPr marL="274320" lvl="1" indent="0">
              <a:buNone/>
            </a:pP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Mise à l’échelle </a:t>
            </a:r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régionale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? </a:t>
            </a:r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nationale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?</a:t>
            </a:r>
            <a:endParaRPr lang="fr-FR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1456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Les acteurs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  <p:sp>
        <p:nvSpPr>
          <p:cNvPr id="7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5" name="Espace réservé du contenu 2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>
            <a:normAutofit fontScale="92500"/>
          </a:bodyPr>
          <a:lstStyle/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Entreprises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Donnent des informations sur elles-mêmes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Peuvent voir des informations sur leurs voisines, partenaires, …</a:t>
            </a:r>
          </a:p>
          <a:p>
            <a:endParaRPr lang="fr-FR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Particuliers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Peuvent voir différentes informations sur les entreprises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Proposent des mots-clés pour catégoriser les entreprises</a:t>
            </a:r>
          </a:p>
          <a:p>
            <a:endParaRPr lang="fr-FR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Administrateurs, modérateurs</a:t>
            </a:r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Membres du Club d’Ecologie Industrielle de l’Aube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Personnes de confiance : entreprises/particuliers ayant ajouté un certain nombre d’informations pertinentes</a:t>
            </a:r>
            <a:endParaRPr lang="fr-FR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63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Portail web</a:t>
            </a:r>
            <a:endParaRPr lang="fr-FR" dirty="0" smtClean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Collaboratif : entreprises remplissent elles-mêmes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Interactif : possibilité de laisser des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messages aux entreprises,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créer des partenariats, …</a:t>
            </a:r>
          </a:p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Carte géographique </a:t>
            </a:r>
            <a:r>
              <a:rPr lang="fr-FR" i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(géolocalisation avec </a:t>
            </a:r>
            <a:r>
              <a:rPr lang="fr-FR" i="1" dirty="0" err="1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OpenStreetMap</a:t>
            </a:r>
            <a:r>
              <a:rPr lang="fr-FR" i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pour visualiser les informations sur les entreprises</a:t>
            </a:r>
          </a:p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Cinq types d’</a:t>
            </a:r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items </a:t>
            </a:r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déjà définis :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Site industriel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Site social non-industriel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Produit ou service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Initiative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Risque</a:t>
            </a:r>
            <a:endParaRPr lang="fr-FR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Solutions apportées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00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Informations différentes selon le zoom</a:t>
            </a:r>
            <a:endParaRPr lang="fr-FR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2" descr="C:\Users\Jeremie\Desktop\IF11-ObservIndus-rapport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916832"/>
            <a:ext cx="5968306" cy="4327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La carte géographique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198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Informations différentes selon le zoom</a:t>
            </a:r>
            <a:endParaRPr lang="fr-FR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59632" y="1942568"/>
            <a:ext cx="6336024" cy="409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La carte géographique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71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Informations différentes selon le zoom</a:t>
            </a:r>
            <a:endParaRPr lang="fr-FR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77103" y="1988840"/>
            <a:ext cx="5421327" cy="4162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La carte géographique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013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 qui a été réalisé :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Analyse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Conception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Modélisation des processus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Réalisation des maquettes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Base de données prête</a:t>
            </a:r>
          </a:p>
          <a:p>
            <a:endParaRPr lang="fr-FR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b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 qu’il reste à faire :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Revoir ce qui a été fait…Améliorer ?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Mise en place du système collaboratif (réalisation de maquettes, pages, formulaires, …)</a:t>
            </a:r>
          </a:p>
          <a:p>
            <a:pPr lvl="1"/>
            <a:r>
              <a:rPr lang="fr-FR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Apporter des idées pour la carte géographique </a:t>
            </a:r>
            <a:r>
              <a:rPr lang="fr-FR" i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fr-FR" i="1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OpenStreetMap</a:t>
            </a:r>
            <a:r>
              <a:rPr lang="fr-FR" i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480368" y="6381327"/>
            <a:ext cx="8229600" cy="360042"/>
          </a:xfrm>
          <a:prstGeom prst="rect">
            <a:avLst/>
          </a:prstGeom>
        </p:spPr>
        <p:txBody>
          <a:bodyPr vert="horz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600" i="1" dirty="0" smtClean="0">
                <a:latin typeface="+mn-lt"/>
              </a:rPr>
              <a:t>Présentation de projet IF16 – </a:t>
            </a:r>
            <a:r>
              <a:rPr lang="fr-FR" sz="1600" i="1" dirty="0" err="1" smtClean="0">
                <a:latin typeface="+mn-lt"/>
              </a:rPr>
              <a:t>Observ’Indus</a:t>
            </a:r>
            <a:r>
              <a:rPr lang="fr-FR" sz="1600" i="1" dirty="0" smtClean="0">
                <a:latin typeface="+mn-lt"/>
              </a:rPr>
              <a:t> (</a:t>
            </a:r>
            <a:r>
              <a:rPr lang="fr-FR" sz="1600" i="1" dirty="0" err="1" smtClean="0">
                <a:latin typeface="+mn-lt"/>
              </a:rPr>
              <a:t>HiLal</a:t>
            </a:r>
            <a:r>
              <a:rPr lang="fr-FR" sz="1600" i="1" dirty="0" smtClean="0">
                <a:latin typeface="+mn-lt"/>
              </a:rPr>
              <a:t>) – 15 Octobre 2012</a:t>
            </a:r>
            <a:endParaRPr lang="fr-FR" sz="1600" i="1" dirty="0">
              <a:latin typeface="+mn-lt"/>
            </a:endParaRPr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480368" y="260648"/>
            <a:ext cx="8229600" cy="828328"/>
          </a:xfrm>
        </p:spPr>
        <p:txBody>
          <a:bodyPr>
            <a:normAutofit/>
          </a:bodyPr>
          <a:lstStyle/>
          <a:p>
            <a:r>
              <a:rPr lang="fr-FR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</a:rPr>
              <a:t>Objectifs (IF16)</a:t>
            </a:r>
            <a:endParaRPr lang="fr-FR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32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e">
  <a:themeElements>
    <a:clrScheme name="Élémentair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gine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90</TotalTime>
  <Words>712</Words>
  <Application>Microsoft Office PowerPoint</Application>
  <PresentationFormat>Affichage à l'écran (4:3)</PresentationFormat>
  <Paragraphs>124</Paragraphs>
  <Slides>16</Slides>
  <Notes>4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17" baseType="lpstr">
      <vt:lpstr>Origine</vt:lpstr>
      <vt:lpstr>Observ’Indus (HiLaL)</vt:lpstr>
      <vt:lpstr>Le besoin</vt:lpstr>
      <vt:lpstr>Objectifs du projet</vt:lpstr>
      <vt:lpstr>Les acteurs</vt:lpstr>
      <vt:lpstr>Solutions apportées</vt:lpstr>
      <vt:lpstr>La carte géographique</vt:lpstr>
      <vt:lpstr>La carte géographique</vt:lpstr>
      <vt:lpstr>La carte géographique</vt:lpstr>
      <vt:lpstr>Objectifs (IF16)</vt:lpstr>
      <vt:lpstr>Mots-clés (tags)</vt:lpstr>
      <vt:lpstr>Mots-clés (tags)</vt:lpstr>
      <vt:lpstr>Coopération</vt:lpstr>
      <vt:lpstr>Coopération</vt:lpstr>
      <vt:lpstr>Maquette : accueil (particuliers)</vt:lpstr>
      <vt:lpstr>Maquette : accueil (entreprises)</vt:lpstr>
      <vt:lpstr>Merci de votre attention !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Jeremie J</dc:creator>
  <cp:lastModifiedBy>Jeremie J</cp:lastModifiedBy>
  <cp:revision>65</cp:revision>
  <dcterms:created xsi:type="dcterms:W3CDTF">2012-10-01T05:34:39Z</dcterms:created>
  <dcterms:modified xsi:type="dcterms:W3CDTF">2012-10-15T06:31:45Z</dcterms:modified>
</cp:coreProperties>
</file>

<file path=docProps/thumbnail.jpeg>
</file>